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17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D530D-9207-4D69-B608-8059D9775284}" type="datetimeFigureOut">
              <a:rPr lang="nl-NL"/>
              <a:pPr>
                <a:defRPr/>
              </a:pPr>
              <a:t>17-03-20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7370-96B2-49BC-8151-0A0F3F3C97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18E4-91B6-4CBB-83D1-16B66D077D01}" type="datetimeFigureOut">
              <a:rPr lang="nl-NL"/>
              <a:pPr>
                <a:defRPr/>
              </a:pPr>
              <a:t>17-03-20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7C3F-6D07-4FC3-92D4-9EA9611A75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2050-75F8-4A50-A857-9818ABACF672}" type="datetimeFigureOut">
              <a:rPr lang="nl-NL"/>
              <a:pPr>
                <a:defRPr/>
              </a:pPr>
              <a:t>17-03-20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D3AEF-AC32-4258-9327-52F56AE18F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0F69-BCF0-4481-819A-23C94AAE2016}" type="datetimeFigureOut">
              <a:rPr lang="nl-NL"/>
              <a:pPr>
                <a:defRPr/>
              </a:pPr>
              <a:t>17-03-20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2E3A9-C496-4DD9-83E9-21C6883DCE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05445-4EF5-4CF6-90BA-69EC94F5664D}" type="datetimeFigureOut">
              <a:rPr lang="nl-NL"/>
              <a:pPr>
                <a:defRPr/>
              </a:pPr>
              <a:t>17-03-20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3747-DA1D-4EC6-A762-15204F95DD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762A-DA32-4A4B-8763-3272126E9A20}" type="datetimeFigureOut">
              <a:rPr lang="nl-NL"/>
              <a:pPr>
                <a:defRPr/>
              </a:pPr>
              <a:t>17-03-20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3E56-378F-488F-9EEB-C193AE37B2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65E28-A0E3-4FCF-87DA-3836E3DCB8E7}" type="datetimeFigureOut">
              <a:rPr lang="nl-NL"/>
              <a:pPr>
                <a:defRPr/>
              </a:pPr>
              <a:t>17-03-20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3FF6-C6AC-47A8-9E51-B0A6B7C9AD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12624-1418-4311-9D70-96C039B0AAD3}" type="datetimeFigureOut">
              <a:rPr lang="nl-NL"/>
              <a:pPr>
                <a:defRPr/>
              </a:pPr>
              <a:t>17-03-20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9F1B-B749-4836-AC4A-9D5014042AC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4895-CF73-414A-AD96-81C61AA0532D}" type="datetimeFigureOut">
              <a:rPr lang="nl-NL"/>
              <a:pPr>
                <a:defRPr/>
              </a:pPr>
              <a:t>17-03-20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F0B9C-E040-4A05-A711-B70031CA3C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12251-8733-4C62-BA29-11D238E3CE2D}" type="datetimeFigureOut">
              <a:rPr lang="nl-NL"/>
              <a:pPr>
                <a:defRPr/>
              </a:pPr>
              <a:t>17-03-20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3D3F0-05F3-43A7-B77B-FC08D36A63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36E6E-3696-4B0D-850D-03FA4A6ACC39}" type="datetimeFigureOut">
              <a:rPr lang="nl-NL"/>
              <a:pPr>
                <a:defRPr/>
              </a:pPr>
              <a:t>17-03-20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8272-D16B-4276-8E3B-7A39A111BE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EA06B9-AB27-4CF3-9F4C-2890180E82DC}" type="datetimeFigureOut">
              <a:rPr lang="nl-NL"/>
              <a:pPr>
                <a:defRPr/>
              </a:pPr>
              <a:t>17-03-20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FFA137-2769-423F-96B1-047FD87B17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hibyAJOSW8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e.inf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1441450" y="3081338"/>
            <a:ext cx="4312236" cy="1042987"/>
          </a:xfrm>
        </p:spPr>
        <p:txBody>
          <a:bodyPr/>
          <a:lstStyle/>
          <a:p>
            <a:pPr eaLnBrk="1" hangingPunct="1"/>
            <a:r>
              <a:rPr lang="nl-NL" sz="3200" b="1" i="1" dirty="0">
                <a:latin typeface="Arial" charset="0"/>
                <a:cs typeface="Arial" charset="0"/>
              </a:rPr>
              <a:t>Beeldvorming</a:t>
            </a:r>
            <a:br>
              <a:rPr lang="nl-NL" sz="3200" b="1" i="1" dirty="0">
                <a:latin typeface="Arial" charset="0"/>
                <a:cs typeface="Arial" charset="0"/>
              </a:rPr>
            </a:br>
            <a:r>
              <a:rPr lang="nl-NL" sz="3200" b="1" i="1" dirty="0">
                <a:latin typeface="Arial" charset="0"/>
                <a:cs typeface="Arial" charset="0"/>
              </a:rPr>
              <a:t>&amp;</a:t>
            </a:r>
            <a:br>
              <a:rPr lang="nl-NL" sz="3200" b="1" i="1" dirty="0">
                <a:latin typeface="Arial" charset="0"/>
                <a:cs typeface="Arial" charset="0"/>
              </a:rPr>
            </a:br>
            <a:r>
              <a:rPr lang="nl-NL" sz="3200" b="1" i="1" dirty="0">
                <a:latin typeface="Arial" charset="0"/>
                <a:cs typeface="Arial" charset="0"/>
              </a:rPr>
              <a:t>schoonheidsidealen</a:t>
            </a:r>
          </a:p>
        </p:txBody>
      </p:sp>
      <p:pic>
        <p:nvPicPr>
          <p:cNvPr id="1331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3556" y="2450881"/>
            <a:ext cx="2157413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005013"/>
            <a:ext cx="6845300" cy="31607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200" b="1">
                <a:latin typeface="Arial" charset="0"/>
                <a:cs typeface="Arial" charset="0"/>
              </a:rPr>
              <a:t>Doelen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b="1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b="1">
                <a:latin typeface="Arial" charset="0"/>
                <a:cs typeface="Arial" charset="0"/>
              </a:rPr>
              <a:t>Aan het einde van de les weten jullie: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b="1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400">
                <a:latin typeface="Arial" charset="0"/>
                <a:cs typeface="Arial" charset="0"/>
              </a:rPr>
              <a:t>   dat veel beelden van vrouwen en mannen in de media niet realistisch zijn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400">
                <a:latin typeface="Arial" charset="0"/>
                <a:cs typeface="Arial" charset="0"/>
              </a:rPr>
              <a:t>   dat ideaalbeelden in de media kunnen leiden tot te hoge eisen en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>
                <a:latin typeface="Arial" charset="0"/>
                <a:cs typeface="Arial" charset="0"/>
              </a:rPr>
              <a:t>     verwachtingen en een verminderd zelfbeeld en zelfvertrouwen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400">
                <a:latin typeface="Arial" charset="0"/>
                <a:cs typeface="Arial" charset="0"/>
              </a:rPr>
              <a:t>   dat de mogelijkheden op het gebied van plastische chirurgie kunnen leiden tot te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>
                <a:latin typeface="Arial" charset="0"/>
                <a:cs typeface="Arial" charset="0"/>
              </a:rPr>
              <a:t>     hoge eisen en verwachtingen en een verminderd zelfbeeld en zelfvertrouwen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400">
                <a:latin typeface="Arial" charset="0"/>
                <a:cs typeface="Arial" charset="0"/>
              </a:rPr>
              <a:t>   waar je informatie, steun of hulp kunt zoeken als het gaat om seksuele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>
                <a:latin typeface="Arial" charset="0"/>
                <a:cs typeface="Arial" charset="0"/>
              </a:rPr>
              <a:t>     gezondheid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028825"/>
            <a:ext cx="6657975" cy="33718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200" b="1" dirty="0">
                <a:latin typeface="Arial" charset="0"/>
                <a:cs typeface="Arial" charset="0"/>
              </a:rPr>
              <a:t>Afspraken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b="1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behandel elkaar met respect: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laat elkaar uitpraten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luister naar elkaar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lach elkaar niet uit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geen scheldwoorden of straattaal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iedereen heeft recht op een eigen mening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iedereen mag zelf bepalen welke informatie wel of niet gedeeld wordt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persoonlijke ervaringen en opvattingen worden niet verder verteld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403475"/>
            <a:ext cx="6249987" cy="25955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>
                <a:latin typeface="Arial" charset="0"/>
                <a:cs typeface="Arial" charset="0"/>
              </a:rPr>
              <a:t>Programma</a:t>
            </a:r>
            <a:endParaRPr lang="nl-NL" sz="1400" b="1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1400" b="1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>
                <a:latin typeface="Arial" charset="0"/>
                <a:cs typeface="Arial" charset="0"/>
              </a:rPr>
              <a:t>   Opdracht 1. Beeldvorming in de media en schoonheidsideaal</a:t>
            </a:r>
            <a:br>
              <a:rPr lang="nl-NL" sz="1400">
                <a:latin typeface="Arial" charset="0"/>
                <a:cs typeface="Arial" charset="0"/>
              </a:rPr>
            </a:br>
            <a:endParaRPr lang="nl-NL" sz="140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>
                <a:latin typeface="Arial" charset="0"/>
                <a:cs typeface="Arial" charset="0"/>
              </a:rPr>
              <a:t>   Opdracht 2. Plastische chirurgie en zelfvertrouwen</a:t>
            </a:r>
            <a:br>
              <a:rPr lang="nl-NL" sz="1400">
                <a:latin typeface="Arial" charset="0"/>
                <a:cs typeface="Arial" charset="0"/>
              </a:rPr>
            </a:br>
            <a:endParaRPr lang="nl-NL" sz="140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>
                <a:latin typeface="Arial" charset="0"/>
                <a:cs typeface="Arial" charset="0"/>
              </a:rPr>
              <a:t>   Afronding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03438"/>
            <a:ext cx="6657975" cy="34925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>
                <a:latin typeface="Arial" charset="0"/>
                <a:cs typeface="Arial" charset="0"/>
              </a:rPr>
              <a:t>Opdracht 1. 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800" b="1">
                <a:latin typeface="Arial" charset="0"/>
                <a:cs typeface="Arial" charset="0"/>
              </a:rPr>
              <a:t>Beeldvorming in de media en schoonheidsideaal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>
              <a:latin typeface="Arial" charset="0"/>
              <a:cs typeface="Arial" charset="0"/>
            </a:endParaRPr>
          </a:p>
        </p:txBody>
      </p:sp>
      <p:pic>
        <p:nvPicPr>
          <p:cNvPr id="17411" name="Afbeelding 3" descr="Schermafbeelding 2012-09-04 om 00.02.42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203575"/>
            <a:ext cx="37115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655888"/>
            <a:ext cx="6905625" cy="2398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>
                <a:latin typeface="Arial" charset="0"/>
                <a:cs typeface="Arial" charset="0"/>
              </a:rPr>
              <a:t>Opdracht 2. Plastische chirurgie en zelfvertrouwen</a:t>
            </a:r>
          </a:p>
          <a:p>
            <a:pPr marL="0" indent="0" eaLnBrk="1" hangingPunct="1">
              <a:buFont typeface="Arial" charset="0"/>
              <a:buNone/>
            </a:pPr>
            <a:endParaRPr lang="nl-NL" sz="2000" b="1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b="1" i="1">
                <a:latin typeface="Arial" charset="0"/>
                <a:cs typeface="Arial" charset="0"/>
              </a:rPr>
              <a:t>  Situatie A:</a:t>
            </a:r>
          </a:p>
          <a:p>
            <a:pPr marL="0" indent="0" eaLnBrk="1" hangingPunct="1">
              <a:buFont typeface="Arial" charset="0"/>
              <a:buNone/>
            </a:pPr>
            <a:endParaRPr lang="nl-NL" sz="120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b="1">
                <a:latin typeface="Arial" charset="0"/>
                <a:cs typeface="Arial" charset="0"/>
              </a:rPr>
              <a:t>Een jongen geeft zijn vriendin voor haar 21</a:t>
            </a:r>
            <a:r>
              <a:rPr lang="nl-NL" sz="1600" b="1" baseline="30000">
                <a:latin typeface="Arial" charset="0"/>
                <a:cs typeface="Arial" charset="0"/>
              </a:rPr>
              <a:t>e</a:t>
            </a:r>
            <a:r>
              <a:rPr lang="nl-NL" sz="1600" b="1">
                <a:latin typeface="Arial" charset="0"/>
                <a:cs typeface="Arial" charset="0"/>
              </a:rPr>
              <a:t> verjaardag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b="1">
                <a:latin typeface="Arial" charset="0"/>
                <a:cs typeface="Arial" charset="0"/>
              </a:rPr>
              <a:t>een schaamlipcorrectie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484438"/>
            <a:ext cx="6418262" cy="25130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>
                <a:latin typeface="Arial" charset="0"/>
                <a:cs typeface="Arial" charset="0"/>
              </a:rPr>
              <a:t>Opdracht 2.  Plastische chirurgie en zelfvertrouwen</a:t>
            </a:r>
          </a:p>
          <a:p>
            <a:pPr marL="0" indent="0" eaLnBrk="1" hangingPunct="1">
              <a:buFont typeface="Arial" charset="0"/>
              <a:buNone/>
            </a:pPr>
            <a:endParaRPr lang="nl-NL" sz="2000" i="1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b="1" i="1">
                <a:latin typeface="Arial" charset="0"/>
                <a:cs typeface="Arial" charset="0"/>
              </a:rPr>
              <a:t>   Situatie B:</a:t>
            </a:r>
          </a:p>
          <a:p>
            <a:pPr marL="0" indent="0" eaLnBrk="1" hangingPunct="1">
              <a:buFont typeface="Arial" charset="0"/>
              <a:buNone/>
            </a:pPr>
            <a:endParaRPr lang="nl-NL" sz="2000" b="1" i="1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b="1">
                <a:latin typeface="Arial" charset="0"/>
                <a:cs typeface="Arial" charset="0"/>
              </a:rPr>
              <a:t>Een meisje geeft haar vriend een penisvergroting als hij jarig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347788" y="2301875"/>
            <a:ext cx="6657975" cy="28829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Afronding</a:t>
            </a:r>
            <a:br>
              <a:rPr lang="nl-NL" sz="2000" b="1" dirty="0">
                <a:latin typeface="Arial" charset="0"/>
                <a:cs typeface="Arial" charset="0"/>
              </a:rPr>
            </a:br>
            <a:br>
              <a:rPr lang="nl-NL" sz="2400" b="1" dirty="0">
                <a:latin typeface="Arial" charset="0"/>
                <a:cs typeface="Arial" charset="0"/>
              </a:rPr>
            </a:br>
            <a:r>
              <a:rPr lang="nl-NL" sz="1600" b="1" dirty="0">
                <a:latin typeface="Arial" charset="0"/>
                <a:cs typeface="Arial" charset="0"/>
              </a:rPr>
              <a:t>Vragen over seksuele gezondheid?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</a:t>
            </a:r>
            <a:r>
              <a:rPr lang="nl-NL" sz="1400" dirty="0">
                <a:latin typeface="Arial" charset="0"/>
                <a:cs typeface="Arial" charset="0"/>
                <a:hlinkClick r:id="rId3"/>
              </a:rPr>
              <a:t>www.sense.info</a:t>
            </a:r>
            <a:r>
              <a:rPr lang="nl-NL" sz="1400" dirty="0">
                <a:latin typeface="Arial" charset="0"/>
                <a:cs typeface="Arial" charset="0"/>
              </a:rPr>
              <a:t>  (ook bellen, e-mailen, chatten en spreekuren)</a:t>
            </a:r>
          </a:p>
          <a:p>
            <a:pPr marL="0" indent="0" eaLnBrk="1" hangingPunct="1"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mentor, docent, vertrouwenspersoon, schoolmaatschappelijk werk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    of zorgcoördinator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huisarts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260</Words>
  <Application>Microsoft Macintosh PowerPoint</Application>
  <PresentationFormat>Diavoorstelling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Office-thema</vt:lpstr>
      <vt:lpstr>Beeldvorming &amp; schoonheidsidealen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Bart Adriaanse</dc:creator>
  <cp:lastModifiedBy>Microsoft Office-gebruiker</cp:lastModifiedBy>
  <cp:revision>16</cp:revision>
  <dcterms:created xsi:type="dcterms:W3CDTF">2012-09-03T14:23:03Z</dcterms:created>
  <dcterms:modified xsi:type="dcterms:W3CDTF">2020-03-18T12:18:47Z</dcterms:modified>
</cp:coreProperties>
</file>